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  <p:sldMasterId id="2147483964" r:id="rId2"/>
    <p:sldMasterId id="2147483976" r:id="rId3"/>
  </p:sldMasterIdLst>
  <p:notesMasterIdLst>
    <p:notesMasterId r:id="rId15"/>
  </p:notesMasterIdLst>
  <p:sldIdLst>
    <p:sldId id="323" r:id="rId4"/>
    <p:sldId id="334" r:id="rId5"/>
    <p:sldId id="336" r:id="rId6"/>
    <p:sldId id="337" r:id="rId7"/>
    <p:sldId id="341" r:id="rId8"/>
    <p:sldId id="340" r:id="rId9"/>
    <p:sldId id="339" r:id="rId10"/>
    <p:sldId id="342" r:id="rId11"/>
    <p:sldId id="344" r:id="rId12"/>
    <p:sldId id="345" r:id="rId13"/>
    <p:sldId id="34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9809" autoAdjust="0"/>
  </p:normalViewPr>
  <p:slideViewPr>
    <p:cSldViewPr snapToGrid="0">
      <p:cViewPr>
        <p:scale>
          <a:sx n="75" d="100"/>
          <a:sy n="75" d="100"/>
        </p:scale>
        <p:origin x="-33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18" Type="http://schemas.openxmlformats.org/officeDocument/2006/relationships/image" Target="../media/image2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22.wmf"/><Relationship Id="rId2" Type="http://schemas.openxmlformats.org/officeDocument/2006/relationships/image" Target="../media/image7.wmf"/><Relationship Id="rId16" Type="http://schemas.openxmlformats.org/officeDocument/2006/relationships/image" Target="../media/image21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5" Type="http://schemas.openxmlformats.org/officeDocument/2006/relationships/image" Target="../media/image2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12" Type="http://schemas.openxmlformats.org/officeDocument/2006/relationships/image" Target="../media/image74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11" Type="http://schemas.openxmlformats.org/officeDocument/2006/relationships/image" Target="../media/image73.wmf"/><Relationship Id="rId5" Type="http://schemas.openxmlformats.org/officeDocument/2006/relationships/image" Target="../media/image67.wmf"/><Relationship Id="rId10" Type="http://schemas.openxmlformats.org/officeDocument/2006/relationships/image" Target="../media/image72.wmf"/><Relationship Id="rId4" Type="http://schemas.openxmlformats.org/officeDocument/2006/relationships/image" Target="../media/image66.wmf"/><Relationship Id="rId9" Type="http://schemas.openxmlformats.org/officeDocument/2006/relationships/image" Target="../media/image7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25B1A-F728-40CD-8112-0F3339D09D35}" type="datetimeFigureOut">
              <a:rPr lang="en-US" smtClean="0"/>
              <a:t>8/20/2021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E2A4C-E1FC-4621-9984-049261575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48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6FAA3-9D4A-41D6-82F5-54288C6A5A22}" type="slidenum">
              <a:rPr lang="zh-CN" altLang="en-US" smtClean="0">
                <a:solidFill>
                  <a:prstClr val="black"/>
                </a:solidFill>
                <a:ea typeface="宋体"/>
              </a:rPr>
              <a:pPr/>
              <a:t>1</a:t>
            </a:fld>
            <a:endParaRPr lang="zh-CN" altLang="en-US">
              <a:solidFill>
                <a:prstClr val="black"/>
              </a:solidFill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688341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0798E0D-C4D3-478E-A8CB-B6DC233CBB86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ED264049-0103-43E7-BDD1-D418B2D1F72F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633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406E5B6-CDF8-4C07-BCBB-600A175E811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C05D3FC-BA3E-43C3-934D-84EA0DEFB4E1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25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9112BEF-927E-44CC-8D20-5859769A277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2CCE7C3-4630-41BD-B019-F465DEBDC6B5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475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CD9CC-597C-463B-ADA6-D7F80B939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17486"/>
      </p:ext>
    </p:extLst>
  </p:cSld>
  <p:clrMapOvr>
    <a:masterClrMapping/>
  </p:clrMapOvr>
  <p:transition spd="slow">
    <p:diamond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0798E0D-C4D3-478E-A8CB-B6DC233CBB86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ED264049-0103-43E7-BDD1-D418B2D1F72F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04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22099D3-5100-4483-97EE-AE2FEC59413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902233B-F673-4A50-9E8D-4243E3D36715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41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7A18EE5-F4BD-4ED1-B860-4DE463058338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F206AE10-A680-4593-ACFC-12EF3CEEFD86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7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3B7424C-93B1-48E2-9589-5A0CFAA6832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DC34047-7FC5-4579-B7C3-E328A6F3C7C2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704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F141F75-C5B7-4449-87F3-C927CF0ECC7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9C2BCF2-F736-4A29-8565-FF4AC46B0169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00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98FDA2-60D5-44B4-8C7A-0C7B24073A0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B1C74AD-D13A-4F8C-B78F-A49522FA6CF7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671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62ABC3F-987A-4457-871D-E566292A42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4FC14CD-FB93-4B4E-82C3-9F86D2E3A31F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67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22099D3-5100-4483-97EE-AE2FEC59413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902233B-F673-4A50-9E8D-4243E3D36715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726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9B9C956-EFFE-432C-BC4C-00BD721008F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5575FCC-2E17-4CA4-A147-F491FF145E64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0460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7C26686-B426-49B8-9DC9-69F4613905D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5F620B0F-2CD9-4D4F-895E-BE9A07BBBA7D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04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406E5B6-CDF8-4C07-BCBB-600A175E811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C05D3FC-BA3E-43C3-934D-84EA0DEFB4E1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7693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9112BEF-927E-44CC-8D20-5859769A277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2CCE7C3-4630-41BD-B019-F465DEBDC6B5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30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0798E0D-C4D3-478E-A8CB-B6DC233CBB86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ED264049-0103-43E7-BDD1-D418B2D1F72F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325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22099D3-5100-4483-97EE-AE2FEC59413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902233B-F673-4A50-9E8D-4243E3D36715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2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7A18EE5-F4BD-4ED1-B860-4DE463058338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F206AE10-A680-4593-ACFC-12EF3CEEFD86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481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3B7424C-93B1-48E2-9589-5A0CFAA6832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DC34047-7FC5-4579-B7C3-E328A6F3C7C2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236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F141F75-C5B7-4449-87F3-C927CF0ECC7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9C2BCF2-F736-4A29-8565-FF4AC46B0169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8836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98FDA2-60D5-44B4-8C7A-0C7B24073A0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B1C74AD-D13A-4F8C-B78F-A49522FA6CF7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79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7A18EE5-F4BD-4ED1-B860-4DE463058338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F206AE10-A680-4593-ACFC-12EF3CEEFD86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03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62ABC3F-987A-4457-871D-E566292A42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4FC14CD-FB93-4B4E-82C3-9F86D2E3A31F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25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9B9C956-EFFE-432C-BC4C-00BD721008F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5575FCC-2E17-4CA4-A147-F491FF145E64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964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7C26686-B426-49B8-9DC9-69F4613905D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5F620B0F-2CD9-4D4F-895E-BE9A07BBBA7D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7810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D406E5B6-CDF8-4C07-BCBB-600A175E811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C05D3FC-BA3E-43C3-934D-84EA0DEFB4E1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793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9112BEF-927E-44CC-8D20-5859769A277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2CCE7C3-4630-41BD-B019-F465DEBDC6B5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488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3B7424C-93B1-48E2-9589-5A0CFAA6832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DC34047-7FC5-4579-B7C3-E328A6F3C7C2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29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F141F75-C5B7-4449-87F3-C927CF0ECC7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9C2BCF2-F736-4A29-8565-FF4AC46B0169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5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98FDA2-60D5-44B4-8C7A-0C7B24073A0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B1C74AD-D13A-4F8C-B78F-A49522FA6CF7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44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62ABC3F-987A-4457-871D-E566292A424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4FC14CD-FB93-4B4E-82C3-9F86D2E3A31F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2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9B9C956-EFFE-432C-BC4C-00BD721008F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D5575FCC-2E17-4CA4-A147-F491FF145E64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52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7C26686-B426-49B8-9DC9-69F4613905D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5F620B0F-2CD9-4D4F-895E-BE9A07BBBA7D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6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5419A50-97AF-4BDF-A6A2-BCFED318282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3D0527D-CC92-468B-B198-111CE6A438A3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949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401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5419A50-97AF-4BDF-A6A2-BCFED318282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3D0527D-CC92-468B-B198-111CE6A438A3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544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15419A50-97AF-4BDF-A6A2-BCFED318282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8/20/2021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3D0527D-CC92-468B-B198-111CE6A438A3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735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80.bin"/><Relationship Id="rId18" Type="http://schemas.openxmlformats.org/officeDocument/2006/relationships/image" Target="../media/image70.wmf"/><Relationship Id="rId26" Type="http://schemas.openxmlformats.org/officeDocument/2006/relationships/oleObject" Target="../embeddings/oleObject87.bin"/><Relationship Id="rId3" Type="http://schemas.openxmlformats.org/officeDocument/2006/relationships/oleObject" Target="../embeddings/oleObject75.bin"/><Relationship Id="rId21" Type="http://schemas.openxmlformats.org/officeDocument/2006/relationships/oleObject" Target="../embeddings/oleObject84.bin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82.bin"/><Relationship Id="rId25" Type="http://schemas.openxmlformats.org/officeDocument/2006/relationships/image" Target="../media/image73.wm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69.wmf"/><Relationship Id="rId20" Type="http://schemas.openxmlformats.org/officeDocument/2006/relationships/image" Target="../media/image7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79.bin"/><Relationship Id="rId24" Type="http://schemas.openxmlformats.org/officeDocument/2006/relationships/oleObject" Target="../embeddings/oleObject86.bin"/><Relationship Id="rId5" Type="http://schemas.openxmlformats.org/officeDocument/2006/relationships/oleObject" Target="../embeddings/oleObject76.bin"/><Relationship Id="rId15" Type="http://schemas.openxmlformats.org/officeDocument/2006/relationships/oleObject" Target="../embeddings/oleObject81.bin"/><Relationship Id="rId23" Type="http://schemas.openxmlformats.org/officeDocument/2006/relationships/image" Target="../media/image72.wmf"/><Relationship Id="rId10" Type="http://schemas.openxmlformats.org/officeDocument/2006/relationships/image" Target="../media/image66.wmf"/><Relationship Id="rId19" Type="http://schemas.openxmlformats.org/officeDocument/2006/relationships/oleObject" Target="../embeddings/oleObject83.bin"/><Relationship Id="rId4" Type="http://schemas.openxmlformats.org/officeDocument/2006/relationships/image" Target="../media/image63.w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68.wmf"/><Relationship Id="rId22" Type="http://schemas.openxmlformats.org/officeDocument/2006/relationships/oleObject" Target="../embeddings/oleObject85.bin"/><Relationship Id="rId27" Type="http://schemas.openxmlformats.org/officeDocument/2006/relationships/image" Target="../media/image7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3.wmf"/><Relationship Id="rId26" Type="http://schemas.openxmlformats.org/officeDocument/2006/relationships/image" Target="../media/image16.wmf"/><Relationship Id="rId39" Type="http://schemas.openxmlformats.org/officeDocument/2006/relationships/oleObject" Target="../embeddings/oleObject22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9.wmf"/><Relationship Id="rId42" Type="http://schemas.openxmlformats.org/officeDocument/2006/relationships/image" Target="../media/image22.wmf"/><Relationship Id="rId47" Type="http://schemas.openxmlformats.org/officeDocument/2006/relationships/oleObject" Target="../embeddings/oleObject28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3.bin"/><Relationship Id="rId33" Type="http://schemas.openxmlformats.org/officeDocument/2006/relationships/oleObject" Target="../embeddings/oleObject18.bin"/><Relationship Id="rId38" Type="http://schemas.openxmlformats.org/officeDocument/2006/relationships/oleObject" Target="../embeddings/oleObject21.bin"/><Relationship Id="rId46" Type="http://schemas.openxmlformats.org/officeDocument/2006/relationships/oleObject" Target="../embeddings/oleObject27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29" Type="http://schemas.openxmlformats.org/officeDocument/2006/relationships/oleObject" Target="../embeddings/oleObject15.bin"/><Relationship Id="rId41" Type="http://schemas.openxmlformats.org/officeDocument/2006/relationships/oleObject" Target="../embeddings/oleObject23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2.bin"/><Relationship Id="rId32" Type="http://schemas.openxmlformats.org/officeDocument/2006/relationships/image" Target="../media/image18.wmf"/><Relationship Id="rId37" Type="http://schemas.openxmlformats.org/officeDocument/2006/relationships/oleObject" Target="../embeddings/oleObject20.bin"/><Relationship Id="rId40" Type="http://schemas.openxmlformats.org/officeDocument/2006/relationships/image" Target="../media/image21.wmf"/><Relationship Id="rId45" Type="http://schemas.openxmlformats.org/officeDocument/2006/relationships/oleObject" Target="../embeddings/oleObject26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7.wmf"/><Relationship Id="rId36" Type="http://schemas.openxmlformats.org/officeDocument/2006/relationships/image" Target="../media/image20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7.bin"/><Relationship Id="rId44" Type="http://schemas.openxmlformats.org/officeDocument/2006/relationships/oleObject" Target="../embeddings/oleObject25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4.bin"/><Relationship Id="rId30" Type="http://schemas.openxmlformats.org/officeDocument/2006/relationships/oleObject" Target="../embeddings/oleObject16.bin"/><Relationship Id="rId35" Type="http://schemas.openxmlformats.org/officeDocument/2006/relationships/oleObject" Target="../embeddings/oleObject19.bin"/><Relationship Id="rId43" Type="http://schemas.openxmlformats.org/officeDocument/2006/relationships/oleObject" Target="../embeddings/oleObject24.bin"/><Relationship Id="rId48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37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image" Target="../media/image31.wmf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3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3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50.wmf"/><Relationship Id="rId26" Type="http://schemas.openxmlformats.org/officeDocument/2006/relationships/image" Target="../media/image54.wmf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62.bin"/><Relationship Id="rId25" Type="http://schemas.openxmlformats.org/officeDocument/2006/relationships/oleObject" Target="../embeddings/oleObject66.bin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59.bin"/><Relationship Id="rId24" Type="http://schemas.openxmlformats.org/officeDocument/2006/relationships/image" Target="../media/image53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5.bin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48.wmf"/><Relationship Id="rId22" Type="http://schemas.openxmlformats.org/officeDocument/2006/relationships/image" Target="../media/image5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72.bin"/><Relationship Id="rId18" Type="http://schemas.openxmlformats.org/officeDocument/2006/relationships/oleObject" Target="../embeddings/oleObject74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59.wmf"/><Relationship Id="rId17" Type="http://schemas.openxmlformats.org/officeDocument/2006/relationships/image" Target="../media/image61.wmf"/><Relationship Id="rId2" Type="http://schemas.openxmlformats.org/officeDocument/2006/relationships/slideLayout" Target="../slideLayouts/slideLayout26.xml"/><Relationship Id="rId16" Type="http://schemas.openxmlformats.org/officeDocument/2006/relationships/oleObject" Target="../embeddings/oleObject73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5" Type="http://schemas.openxmlformats.org/officeDocument/2006/relationships/hyperlink" Target="cach%20xac%20dinh%20nghiem%20pt%20cos%20x%20=%20m.gsp" TargetMode="External"/><Relationship Id="rId10" Type="http://schemas.openxmlformats.org/officeDocument/2006/relationships/image" Target="../media/image58.wmf"/><Relationship Id="rId19" Type="http://schemas.openxmlformats.org/officeDocument/2006/relationships/image" Target="../media/image62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6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15877"/>
            <a:ext cx="1252531" cy="147199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510" y="2719673"/>
            <a:ext cx="2895863" cy="4138329"/>
          </a:xfrm>
          <a:prstGeom prst="rect">
            <a:avLst/>
          </a:prstGeom>
        </p:spPr>
      </p:pic>
      <p:sp>
        <p:nvSpPr>
          <p:cNvPr id="7" name="Line 65"/>
          <p:cNvSpPr>
            <a:spLocks noChangeShapeType="1"/>
          </p:cNvSpPr>
          <p:nvPr/>
        </p:nvSpPr>
        <p:spPr bwMode="gray">
          <a:xfrm>
            <a:off x="1676070" y="2254211"/>
            <a:ext cx="4009113" cy="0"/>
          </a:xfrm>
          <a:prstGeom prst="line">
            <a:avLst/>
          </a:prstGeom>
          <a:noFill/>
          <a:ln w="25400">
            <a:solidFill>
              <a:srgbClr val="26728A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Rectangle 64"/>
          <p:cNvSpPr>
            <a:spLocks noChangeArrowheads="1"/>
          </p:cNvSpPr>
          <p:nvPr/>
        </p:nvSpPr>
        <p:spPr bwMode="gray">
          <a:xfrm rot="3419336">
            <a:off x="1114111" y="1570375"/>
            <a:ext cx="479425" cy="520700"/>
          </a:xfrm>
          <a:prstGeom prst="rect">
            <a:avLst/>
          </a:prstGeom>
          <a:gradFill rotWithShape="1">
            <a:gsLst>
              <a:gs pos="0">
                <a:srgbClr val="DEA548"/>
              </a:gs>
              <a:gs pos="100000">
                <a:srgbClr val="DEA54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DEA548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>
            <a:flatTx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ker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Text Box 66"/>
          <p:cNvSpPr txBox="1">
            <a:spLocks noChangeArrowheads="1"/>
          </p:cNvSpPr>
          <p:nvPr/>
        </p:nvSpPr>
        <p:spPr bwMode="gray">
          <a:xfrm>
            <a:off x="1848017" y="1476781"/>
            <a:ext cx="74025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vi-V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vi-V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sin x = a</a:t>
            </a:r>
            <a:endParaRPr lang="en-US" altLang="vi-V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67"/>
          <p:cNvSpPr txBox="1">
            <a:spLocks noChangeArrowheads="1"/>
          </p:cNvSpPr>
          <p:nvPr/>
        </p:nvSpPr>
        <p:spPr bwMode="gray">
          <a:xfrm>
            <a:off x="1250162" y="159989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1676070" y="2708584"/>
            <a:ext cx="6653996" cy="58477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altLang="vi-V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vi-V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cos x = a</a:t>
            </a:r>
            <a:endParaRPr lang="en-US" altLang="vi-V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Line 65">
            <a:extLst>
              <a:ext uri="{FF2B5EF4-FFF2-40B4-BE49-F238E27FC236}">
                <a16:creationId xmlns="" xmlns:a16="http://schemas.microsoft.com/office/drawing/2014/main" id="{825E6BCE-8805-47C4-8CC3-315FD932BC92}"/>
              </a:ext>
            </a:extLst>
          </p:cNvPr>
          <p:cNvSpPr>
            <a:spLocks noChangeShapeType="1"/>
          </p:cNvSpPr>
          <p:nvPr/>
        </p:nvSpPr>
        <p:spPr bwMode="gray">
          <a:xfrm>
            <a:off x="1676070" y="3440895"/>
            <a:ext cx="4009113" cy="0"/>
          </a:xfrm>
          <a:prstGeom prst="line">
            <a:avLst/>
          </a:prstGeom>
          <a:noFill/>
          <a:ln w="25400">
            <a:solidFill>
              <a:srgbClr val="26728A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vi-VN" sz="24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" name="Rectangle 64">
            <a:extLst>
              <a:ext uri="{FF2B5EF4-FFF2-40B4-BE49-F238E27FC236}">
                <a16:creationId xmlns="" xmlns:a16="http://schemas.microsoft.com/office/drawing/2014/main" id="{8F33703F-77F6-432B-9EA8-FF607942BA0D}"/>
              </a:ext>
            </a:extLst>
          </p:cNvPr>
          <p:cNvSpPr>
            <a:spLocks noChangeArrowheads="1"/>
          </p:cNvSpPr>
          <p:nvPr/>
        </p:nvSpPr>
        <p:spPr bwMode="gray">
          <a:xfrm rot="3419336">
            <a:off x="996700" y="2802177"/>
            <a:ext cx="479425" cy="520700"/>
          </a:xfrm>
          <a:prstGeom prst="rect">
            <a:avLst/>
          </a:prstGeom>
          <a:gradFill rotWithShape="1">
            <a:gsLst>
              <a:gs pos="0">
                <a:srgbClr val="DEA548"/>
              </a:gs>
              <a:gs pos="100000">
                <a:srgbClr val="DEA54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DEA548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>
            <a:flatTx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Text Box 72">
            <a:extLst>
              <a:ext uri="{FF2B5EF4-FFF2-40B4-BE49-F238E27FC236}">
                <a16:creationId xmlns="" xmlns:a16="http://schemas.microsoft.com/office/drawing/2014/main" id="{8B744C00-AF33-450A-B5DB-42C08A8C75A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116387" y="2831694"/>
            <a:ext cx="3648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7865" y="546100"/>
            <a:ext cx="11133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2(4t)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PHƯƠNG TRÌNH LƯỢNG GIÁC CƠ BẢN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1-2)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00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2" grpId="0"/>
      <p:bldP spid="28" grpId="0" animBg="1"/>
      <p:bldP spid="29" grpId="0" animBg="1"/>
      <p:bldP spid="3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Placeholder 2"/>
          <p:cNvSpPr>
            <a:spLocks noGrp="1"/>
          </p:cNvSpPr>
          <p:nvPr>
            <p:ph type="body" idx="1"/>
          </p:nvPr>
        </p:nvSpPr>
        <p:spPr>
          <a:xfrm>
            <a:off x="1738314" y="428626"/>
            <a:ext cx="8715375" cy="6429375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3"/>
              </a:buClr>
              <a:defRPr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>
                <a:schemeClr val="accent3"/>
              </a:buClr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pPr>
              <a:buClr>
                <a:schemeClr val="accent3"/>
              </a:buClr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Clr>
                <a:schemeClr val="accent3"/>
              </a:buClr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/>
              </a:buClr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098100"/>
              </p:ext>
            </p:extLst>
          </p:nvPr>
        </p:nvGraphicFramePr>
        <p:xfrm>
          <a:off x="212725" y="955675"/>
          <a:ext cx="29241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9" name="Equation" r:id="rId3" imgW="1397000" imgH="431800" progId="Equation.DSMT4">
                  <p:embed/>
                </p:oleObj>
              </mc:Choice>
              <mc:Fallback>
                <p:oleObj name="Equation" r:id="rId3" imgW="1397000" imgH="431800" progId="Equation.DSMT4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955675"/>
                        <a:ext cx="2924175" cy="91122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440619"/>
              </p:ext>
            </p:extLst>
          </p:nvPr>
        </p:nvGraphicFramePr>
        <p:xfrm>
          <a:off x="0" y="2179739"/>
          <a:ext cx="3591461" cy="893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0" name="Equation" r:id="rId5" imgW="1371600" imgH="393700" progId="Equation.DSMT4">
                  <p:embed/>
                </p:oleObj>
              </mc:Choice>
              <mc:Fallback>
                <p:oleObj name="Equation" r:id="rId5" imgW="1371600" imgH="393700" progId="Equation.DSMT4">
                  <p:embed/>
                  <p:pic>
                    <p:nvPicPr>
                      <p:cNvPr id="6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79739"/>
                        <a:ext cx="3591461" cy="893661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460241"/>
              </p:ext>
            </p:extLst>
          </p:nvPr>
        </p:nvGraphicFramePr>
        <p:xfrm>
          <a:off x="-139700" y="4472192"/>
          <a:ext cx="44196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1" name="Equation" r:id="rId7" imgW="2209800" imgH="393700" progId="Equation.DSMT4">
                  <p:embed/>
                </p:oleObj>
              </mc:Choice>
              <mc:Fallback>
                <p:oleObj name="Equation" r:id="rId7" imgW="2209800" imgH="393700" progId="Equation.DSMT4">
                  <p:embed/>
                  <p:pic>
                    <p:nvPicPr>
                      <p:cNvPr id="61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39700" y="4472192"/>
                        <a:ext cx="4419600" cy="100012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75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050865"/>
              </p:ext>
            </p:extLst>
          </p:nvPr>
        </p:nvGraphicFramePr>
        <p:xfrm>
          <a:off x="0" y="3548471"/>
          <a:ext cx="410845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2" name="Equation" r:id="rId9" imgW="1663700" imgH="228600" progId="Equation.DSMT4">
                  <p:embed/>
                </p:oleObj>
              </mc:Choice>
              <mc:Fallback>
                <p:oleObj name="Equation" r:id="rId9" imgW="1663700" imgH="228600" progId="Equation.DSMT4">
                  <p:embed/>
                  <p:pic>
                    <p:nvPicPr>
                      <p:cNvPr id="61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48471"/>
                        <a:ext cx="4108450" cy="604837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75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290063"/>
              </p:ext>
            </p:extLst>
          </p:nvPr>
        </p:nvGraphicFramePr>
        <p:xfrm>
          <a:off x="3471863" y="990600"/>
          <a:ext cx="1684337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3" name="Equation" r:id="rId11" imgW="1168200" imgH="838080" progId="Equation.3">
                  <p:embed/>
                </p:oleObj>
              </mc:Choice>
              <mc:Fallback>
                <p:oleObj name="Equation" r:id="rId11" imgW="1168200" imgH="838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990600"/>
                        <a:ext cx="1684337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472678"/>
              </p:ext>
            </p:extLst>
          </p:nvPr>
        </p:nvGraphicFramePr>
        <p:xfrm>
          <a:off x="3989388" y="2171700"/>
          <a:ext cx="3008312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4" name="Equation" r:id="rId13" imgW="1752480" imgH="838080" progId="Equation.3">
                  <p:embed/>
                </p:oleObj>
              </mc:Choice>
              <mc:Fallback>
                <p:oleObj name="Equation" r:id="rId13" imgW="1752480" imgH="838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9388" y="2171700"/>
                        <a:ext cx="3008312" cy="119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128751"/>
              </p:ext>
            </p:extLst>
          </p:nvPr>
        </p:nvGraphicFramePr>
        <p:xfrm>
          <a:off x="4400550" y="3441700"/>
          <a:ext cx="42926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5" name="Equation" r:id="rId15" imgW="2463480" imgH="393480" progId="Equation.3">
                  <p:embed/>
                </p:oleObj>
              </mc:Choice>
              <mc:Fallback>
                <p:oleObj name="Equation" r:id="rId15" imgW="24634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3441700"/>
                        <a:ext cx="42926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313370"/>
              </p:ext>
            </p:extLst>
          </p:nvPr>
        </p:nvGraphicFramePr>
        <p:xfrm>
          <a:off x="1401763" y="5194300"/>
          <a:ext cx="7005637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6" name="Equation" r:id="rId17" imgW="2361960" imgH="660240" progId="Equation.3">
                  <p:embed/>
                </p:oleObj>
              </mc:Choice>
              <mc:Fallback>
                <p:oleObj name="Equation" r:id="rId17" imgW="23619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5194300"/>
                        <a:ext cx="7005637" cy="183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140799"/>
              </p:ext>
            </p:extLst>
          </p:nvPr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7" name="Equation" r:id="rId19" imgW="914400" imgH="215640" progId="Equation.3">
                  <p:embed/>
                </p:oleObj>
              </mc:Choice>
              <mc:Fallback>
                <p:oleObj name="Equation" r:id="rId19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426670"/>
              </p:ext>
            </p:extLst>
          </p:nvPr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8" name="Equation" r:id="rId21" imgW="914400" imgH="215640" progId="Equation.3">
                  <p:embed/>
                </p:oleObj>
              </mc:Choice>
              <mc:Fallback>
                <p:oleObj name="Equation" r:id="rId21" imgW="9144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221634"/>
              </p:ext>
            </p:extLst>
          </p:nvPr>
        </p:nvGraphicFramePr>
        <p:xfrm>
          <a:off x="4311650" y="4572000"/>
          <a:ext cx="2419350" cy="777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9" name="Equation" r:id="rId22" imgW="1307880" imgH="393480" progId="Equation.3">
                  <p:embed/>
                </p:oleObj>
              </mc:Choice>
              <mc:Fallback>
                <p:oleObj name="Equation" r:id="rId22" imgW="13078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311650" y="4572000"/>
                        <a:ext cx="2419350" cy="777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565224"/>
              </p:ext>
            </p:extLst>
          </p:nvPr>
        </p:nvGraphicFramePr>
        <p:xfrm>
          <a:off x="6743700" y="4699000"/>
          <a:ext cx="24257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0" name="Equation" r:id="rId24" imgW="927000" imgH="203040" progId="Equation.3">
                  <p:embed/>
                </p:oleObj>
              </mc:Choice>
              <mc:Fallback>
                <p:oleObj name="Equation" r:id="rId24" imgW="92700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3700" y="4699000"/>
                        <a:ext cx="242570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762083"/>
              </p:ext>
            </p:extLst>
          </p:nvPr>
        </p:nvGraphicFramePr>
        <p:xfrm>
          <a:off x="9137650" y="4748213"/>
          <a:ext cx="1395413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1" name="Equation" r:id="rId26" imgW="533160" imgH="177480" progId="Equation.3">
                  <p:embed/>
                </p:oleObj>
              </mc:Choice>
              <mc:Fallback>
                <p:oleObj name="Equation" r:id="rId26" imgW="533160" imgH="177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37650" y="4748213"/>
                        <a:ext cx="1395413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420044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78" name="Group 78"/>
          <p:cNvGraphicFramePr>
            <a:graphicFrameLocks noGrp="1"/>
          </p:cNvGraphicFramePr>
          <p:nvPr>
            <p:ph sz="half" idx="1"/>
          </p:nvPr>
        </p:nvGraphicFramePr>
        <p:xfrm>
          <a:off x="7010400" y="1219200"/>
          <a:ext cx="3657600" cy="1828800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Vậy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x = -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/6 + k2 , k  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x = 7/6 + k2, k  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307" name="Group 10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389022824"/>
              </p:ext>
            </p:extLst>
          </p:nvPr>
        </p:nvGraphicFramePr>
        <p:xfrm>
          <a:off x="4572000" y="3352800"/>
          <a:ext cx="6096000" cy="1030224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64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Vậy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x = 1/2arcsin 5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/6 + k , k  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        x = /2 – 1/2arcsin5/6 + k, k  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311" name="Group 111"/>
          <p:cNvGraphicFramePr>
            <a:graphicFrameLocks noGrp="1"/>
          </p:cNvGraphicFramePr>
          <p:nvPr>
            <p:ph sz="quarter" idx="3"/>
          </p:nvPr>
        </p:nvGraphicFramePr>
        <p:xfrm>
          <a:off x="6248400" y="5410201"/>
          <a:ext cx="4419600" cy="1171575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171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Vậy x =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k360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 , k  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        x = 120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+ k360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o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, k  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226" name="Rectangle 2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228" name="Rectangle 28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230" name="Rectangle 3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1524000" y="833735"/>
            <a:ext cx="7968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1524000" y="1524000"/>
            <a:ext cx="198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sinx = -1/2 </a:t>
            </a:r>
          </a:p>
        </p:txBody>
      </p:sp>
      <p:sp>
        <p:nvSpPr>
          <p:cNvPr id="51252" name="Text Box 52"/>
          <p:cNvSpPr txBox="1">
            <a:spLocks noChangeArrowheads="1"/>
          </p:cNvSpPr>
          <p:nvPr/>
        </p:nvSpPr>
        <p:spPr bwMode="auto">
          <a:xfrm>
            <a:off x="1524000" y="335280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sin2x = 5/6 </a:t>
            </a:r>
          </a:p>
        </p:txBody>
      </p:sp>
      <p:sp>
        <p:nvSpPr>
          <p:cNvPr id="51253" name="Text Box 53"/>
          <p:cNvSpPr txBox="1">
            <a:spLocks noChangeArrowheads="1"/>
          </p:cNvSpPr>
          <p:nvPr/>
        </p:nvSpPr>
        <p:spPr bwMode="auto">
          <a:xfrm>
            <a:off x="1524000" y="4724400"/>
            <a:ext cx="350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sin(x + 30</a:t>
            </a:r>
            <a:r>
              <a:rPr lang="en-US" baseline="3000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) = 1/2 </a:t>
            </a:r>
          </a:p>
        </p:txBody>
      </p:sp>
      <p:sp>
        <p:nvSpPr>
          <p:cNvPr id="51255" name="Text Box 55"/>
          <p:cNvSpPr txBox="1">
            <a:spLocks noChangeArrowheads="1"/>
          </p:cNvSpPr>
          <p:nvPr/>
        </p:nvSpPr>
        <p:spPr bwMode="auto">
          <a:xfrm>
            <a:off x="2895600" y="1485272"/>
            <a:ext cx="350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 </a:t>
            </a:r>
            <a:r>
              <a:rPr lang="en-US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sinx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sin(-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/6 )</a:t>
            </a:r>
          </a:p>
        </p:txBody>
      </p:sp>
      <p:sp>
        <p:nvSpPr>
          <p:cNvPr id="51288" name="Text Box 88"/>
          <p:cNvSpPr txBox="1">
            <a:spLocks noChangeArrowheads="1"/>
          </p:cNvSpPr>
          <p:nvPr/>
        </p:nvSpPr>
        <p:spPr bwMode="auto">
          <a:xfrm>
            <a:off x="3505200" y="4737028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 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sin(x + 30</a:t>
            </a:r>
            <a:r>
              <a:rPr lang="en-US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 = sin30</a:t>
            </a:r>
            <a:r>
              <a:rPr lang="en-US" baseline="30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444500"/>
            <a:ext cx="927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ý 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ptlg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rad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262949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0" grpId="0" autoUpdateAnimBg="0"/>
      <p:bldP spid="51251" grpId="0" autoUpdateAnimBg="0"/>
      <p:bldP spid="51252" grpId="0" autoUpdateAnimBg="0"/>
      <p:bldP spid="51253" grpId="0" autoUpdateAnimBg="0"/>
      <p:bldP spid="51255" grpId="0" autoUpdateAnimBg="0"/>
      <p:bldP spid="5128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Text Placeholder 2"/>
          <p:cNvSpPr>
            <a:spLocks noGrp="1"/>
          </p:cNvSpPr>
          <p:nvPr>
            <p:ph type="body" idx="1"/>
          </p:nvPr>
        </p:nvSpPr>
        <p:spPr>
          <a:xfrm>
            <a:off x="1738313" y="-17334"/>
            <a:ext cx="9144000" cy="6715125"/>
          </a:xfrm>
        </p:spPr>
        <p:txBody>
          <a:bodyPr/>
          <a:lstStyle/>
          <a:p>
            <a:pPr eaLnBrk="1" hangingPunct="1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67813" y="1071564"/>
          <a:ext cx="1123950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" name="Equation" r:id="rId3" imgW="368140" imgH="253890" progId="Equation.DSMT4">
                  <p:embed/>
                </p:oleObj>
              </mc:Choice>
              <mc:Fallback>
                <p:oleObj name="Equation" r:id="rId3" imgW="368140" imgH="25389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67813" y="1071564"/>
                        <a:ext cx="1123950" cy="64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286001"/>
          <a:ext cx="9144000" cy="3770313"/>
        </p:xfrm>
        <a:graphic>
          <a:graphicData uri="http://schemas.openxmlformats.org/drawingml/2006/table">
            <a:tbl>
              <a:tblPr/>
              <a:tblGrid>
                <a:gridCol w="8572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56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477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9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413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413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4138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3662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4138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941387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x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85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sin x</a:t>
                      </a:r>
                      <a:endPara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41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cos x</a:t>
                      </a:r>
                      <a:endPara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75" name="Object 24"/>
          <p:cNvGraphicFramePr>
            <a:graphicFrameLocks noChangeAspect="1"/>
          </p:cNvGraphicFramePr>
          <p:nvPr/>
        </p:nvGraphicFramePr>
        <p:xfrm>
          <a:off x="3452814" y="2374901"/>
          <a:ext cx="5111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" name="Equation" r:id="rId5" imgW="164957" imgH="393359" progId="Equation.DSMT4">
                  <p:embed/>
                </p:oleObj>
              </mc:Choice>
              <mc:Fallback>
                <p:oleObj name="Equation" r:id="rId5" imgW="164957" imgH="393359" progId="Equation.DSMT4">
                  <p:embed/>
                  <p:pic>
                    <p:nvPicPr>
                      <p:cNvPr id="307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4" y="2374901"/>
                        <a:ext cx="51117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25"/>
          <p:cNvGraphicFramePr>
            <a:graphicFrameLocks noChangeAspect="1"/>
          </p:cNvGraphicFramePr>
          <p:nvPr/>
        </p:nvGraphicFramePr>
        <p:xfrm>
          <a:off x="4238626" y="2357438"/>
          <a:ext cx="582613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" name="Equation" r:id="rId7" imgW="164957" imgH="393359" progId="Equation.DSMT4">
                  <p:embed/>
                </p:oleObj>
              </mc:Choice>
              <mc:Fallback>
                <p:oleObj name="Equation" r:id="rId7" imgW="164957" imgH="393359" progId="Equation.DSMT4">
                  <p:embed/>
                  <p:pic>
                    <p:nvPicPr>
                      <p:cNvPr id="307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26" y="2357438"/>
                        <a:ext cx="582613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26"/>
          <p:cNvGraphicFramePr>
            <a:graphicFrameLocks noChangeAspect="1"/>
          </p:cNvGraphicFramePr>
          <p:nvPr/>
        </p:nvGraphicFramePr>
        <p:xfrm>
          <a:off x="5238751" y="2357439"/>
          <a:ext cx="58261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" name="Equation" r:id="rId9" imgW="164957" imgH="393359" progId="Equation.DSMT4">
                  <p:embed/>
                </p:oleObj>
              </mc:Choice>
              <mc:Fallback>
                <p:oleObj name="Equation" r:id="rId9" imgW="164957" imgH="393359" progId="Equation.DSMT4">
                  <p:embed/>
                  <p:pic>
                    <p:nvPicPr>
                      <p:cNvPr id="307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1" y="2357439"/>
                        <a:ext cx="582613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27"/>
          <p:cNvGraphicFramePr>
            <a:graphicFrameLocks noChangeAspect="1"/>
          </p:cNvGraphicFramePr>
          <p:nvPr/>
        </p:nvGraphicFramePr>
        <p:xfrm>
          <a:off x="6238875" y="2286001"/>
          <a:ext cx="5715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" name="Equation" r:id="rId11" imgW="164957" imgH="393359" progId="Equation.DSMT4">
                  <p:embed/>
                </p:oleObj>
              </mc:Choice>
              <mc:Fallback>
                <p:oleObj name="Equation" r:id="rId11" imgW="164957" imgH="393359" progId="Equation.DSMT4">
                  <p:embed/>
                  <p:pic>
                    <p:nvPicPr>
                      <p:cNvPr id="307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75" y="2286001"/>
                        <a:ext cx="5715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28"/>
          <p:cNvGraphicFramePr>
            <a:graphicFrameLocks noChangeAspect="1"/>
          </p:cNvGraphicFramePr>
          <p:nvPr/>
        </p:nvGraphicFramePr>
        <p:xfrm>
          <a:off x="7024688" y="2286001"/>
          <a:ext cx="69215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" name="Equation" r:id="rId13" imgW="241195" imgH="393529" progId="Equation.DSMT4">
                  <p:embed/>
                </p:oleObj>
              </mc:Choice>
              <mc:Fallback>
                <p:oleObj name="Equation" r:id="rId13" imgW="241195" imgH="393529" progId="Equation.DSMT4">
                  <p:embed/>
                  <p:pic>
                    <p:nvPicPr>
                      <p:cNvPr id="307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4688" y="2286001"/>
                        <a:ext cx="69215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29"/>
          <p:cNvGraphicFramePr>
            <a:graphicFrameLocks noChangeAspect="1"/>
          </p:cNvGraphicFramePr>
          <p:nvPr/>
        </p:nvGraphicFramePr>
        <p:xfrm>
          <a:off x="8024813" y="2357439"/>
          <a:ext cx="62071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" name="Equation" r:id="rId15" imgW="241195" imgH="393529" progId="Equation.DSMT4">
                  <p:embed/>
                </p:oleObj>
              </mc:Choice>
              <mc:Fallback>
                <p:oleObj name="Equation" r:id="rId15" imgW="241195" imgH="393529" progId="Equation.DSMT4">
                  <p:embed/>
                  <p:pic>
                    <p:nvPicPr>
                      <p:cNvPr id="308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4813" y="2357439"/>
                        <a:ext cx="620712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30"/>
          <p:cNvGraphicFramePr>
            <a:graphicFrameLocks noChangeAspect="1"/>
          </p:cNvGraphicFramePr>
          <p:nvPr/>
        </p:nvGraphicFramePr>
        <p:xfrm>
          <a:off x="8953501" y="2357439"/>
          <a:ext cx="5492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" name="Equation" r:id="rId17" imgW="241195" imgH="393529" progId="Equation.DSMT4">
                  <p:embed/>
                </p:oleObj>
              </mc:Choice>
              <mc:Fallback>
                <p:oleObj name="Equation" r:id="rId17" imgW="241195" imgH="393529" progId="Equation.DSMT4">
                  <p:embed/>
                  <p:pic>
                    <p:nvPicPr>
                      <p:cNvPr id="308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1" y="2357439"/>
                        <a:ext cx="54927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31"/>
          <p:cNvGraphicFramePr>
            <a:graphicFrameLocks noChangeAspect="1"/>
          </p:cNvGraphicFramePr>
          <p:nvPr/>
        </p:nvGraphicFramePr>
        <p:xfrm>
          <a:off x="9953625" y="2714626"/>
          <a:ext cx="3937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" name="Equation" r:id="rId19" imgW="139700" imgH="139700" progId="Equation.DSMT4">
                  <p:embed/>
                </p:oleObj>
              </mc:Choice>
              <mc:Fallback>
                <p:oleObj name="Equation" r:id="rId19" imgW="139700" imgH="139700" progId="Equation.DSMT4">
                  <p:embed/>
                  <p:pic>
                    <p:nvPicPr>
                      <p:cNvPr id="308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25" y="2714626"/>
                        <a:ext cx="39370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32"/>
          <p:cNvGraphicFramePr>
            <a:graphicFrameLocks noChangeAspect="1"/>
          </p:cNvGraphicFramePr>
          <p:nvPr/>
        </p:nvGraphicFramePr>
        <p:xfrm>
          <a:off x="3452814" y="3643314"/>
          <a:ext cx="433387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3" name="Equation" r:id="rId21" imgW="152334" imgH="393529" progId="Equation.DSMT4">
                  <p:embed/>
                </p:oleObj>
              </mc:Choice>
              <mc:Fallback>
                <p:oleObj name="Equation" r:id="rId21" imgW="152334" imgH="393529" progId="Equation.DSMT4">
                  <p:embed/>
                  <p:pic>
                    <p:nvPicPr>
                      <p:cNvPr id="308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4" y="3643314"/>
                        <a:ext cx="433387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33"/>
          <p:cNvGraphicFramePr>
            <a:graphicFrameLocks noChangeAspect="1"/>
          </p:cNvGraphicFramePr>
          <p:nvPr/>
        </p:nvGraphicFramePr>
        <p:xfrm>
          <a:off x="9024939" y="3643314"/>
          <a:ext cx="4984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4" name="Equation" r:id="rId23" imgW="152334" imgH="393529" progId="Equation.DSMT4">
                  <p:embed/>
                </p:oleObj>
              </mc:Choice>
              <mc:Fallback>
                <p:oleObj name="Equation" r:id="rId23" imgW="152334" imgH="393529" progId="Equation.DSMT4">
                  <p:embed/>
                  <p:pic>
                    <p:nvPicPr>
                      <p:cNvPr id="308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4939" y="3643314"/>
                        <a:ext cx="498475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34"/>
          <p:cNvGraphicFramePr>
            <a:graphicFrameLocks noChangeAspect="1"/>
          </p:cNvGraphicFramePr>
          <p:nvPr/>
        </p:nvGraphicFramePr>
        <p:xfrm>
          <a:off x="5310189" y="5018089"/>
          <a:ext cx="433387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" name="Equation" r:id="rId24" imgW="152334" imgH="393529" progId="Equation.DSMT4">
                  <p:embed/>
                </p:oleObj>
              </mc:Choice>
              <mc:Fallback>
                <p:oleObj name="Equation" r:id="rId24" imgW="152334" imgH="393529" progId="Equation.DSMT4">
                  <p:embed/>
                  <p:pic>
                    <p:nvPicPr>
                      <p:cNvPr id="308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0189" y="5018089"/>
                        <a:ext cx="433387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35"/>
          <p:cNvGraphicFramePr>
            <a:graphicFrameLocks noChangeAspect="1"/>
          </p:cNvGraphicFramePr>
          <p:nvPr/>
        </p:nvGraphicFramePr>
        <p:xfrm>
          <a:off x="7096125" y="5000625"/>
          <a:ext cx="5715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6" name="Equation" r:id="rId25" imgW="253890" imgH="393529" progId="Equation.DSMT4">
                  <p:embed/>
                </p:oleObj>
              </mc:Choice>
              <mc:Fallback>
                <p:oleObj name="Equation" r:id="rId25" imgW="253890" imgH="393529" progId="Equation.DSMT4">
                  <p:embed/>
                  <p:pic>
                    <p:nvPicPr>
                      <p:cNvPr id="308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25" y="5000625"/>
                        <a:ext cx="5715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36"/>
          <p:cNvGraphicFramePr>
            <a:graphicFrameLocks noChangeAspect="1"/>
          </p:cNvGraphicFramePr>
          <p:nvPr/>
        </p:nvGraphicFramePr>
        <p:xfrm>
          <a:off x="4310064" y="3571876"/>
          <a:ext cx="490537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7" name="Equation" r:id="rId27" imgW="266469" imgH="431425" progId="Equation.DSMT4">
                  <p:embed/>
                </p:oleObj>
              </mc:Choice>
              <mc:Fallback>
                <p:oleObj name="Equation" r:id="rId27" imgW="266469" imgH="431425" progId="Equation.DSMT4">
                  <p:embed/>
                  <p:pic>
                    <p:nvPicPr>
                      <p:cNvPr id="308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064" y="3571876"/>
                        <a:ext cx="490537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37"/>
          <p:cNvGraphicFramePr>
            <a:graphicFrameLocks noChangeAspect="1"/>
          </p:cNvGraphicFramePr>
          <p:nvPr/>
        </p:nvGraphicFramePr>
        <p:xfrm>
          <a:off x="4381500" y="4929189"/>
          <a:ext cx="490538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" name="Equation" r:id="rId29" imgW="266469" imgH="431425" progId="Equation.DSMT4">
                  <p:embed/>
                </p:oleObj>
              </mc:Choice>
              <mc:Fallback>
                <p:oleObj name="Equation" r:id="rId29" imgW="266469" imgH="431425" progId="Equation.DSMT4">
                  <p:embed/>
                  <p:pic>
                    <p:nvPicPr>
                      <p:cNvPr id="308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0" y="4929189"/>
                        <a:ext cx="490538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9" name="Object 38"/>
          <p:cNvGraphicFramePr>
            <a:graphicFrameLocks noChangeAspect="1"/>
          </p:cNvGraphicFramePr>
          <p:nvPr/>
        </p:nvGraphicFramePr>
        <p:xfrm>
          <a:off x="8096250" y="3571876"/>
          <a:ext cx="490538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" name="Equation" r:id="rId30" imgW="266469" imgH="431425" progId="Equation.DSMT4">
                  <p:embed/>
                </p:oleObj>
              </mc:Choice>
              <mc:Fallback>
                <p:oleObj name="Equation" r:id="rId30" imgW="266469" imgH="431425" progId="Equation.DSMT4">
                  <p:embed/>
                  <p:pic>
                    <p:nvPicPr>
                      <p:cNvPr id="3089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0" y="3571876"/>
                        <a:ext cx="490538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0" name="Object 39"/>
          <p:cNvGraphicFramePr>
            <a:graphicFrameLocks noChangeAspect="1"/>
          </p:cNvGraphicFramePr>
          <p:nvPr/>
        </p:nvGraphicFramePr>
        <p:xfrm>
          <a:off x="7953376" y="4929189"/>
          <a:ext cx="78581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" name="Equation" r:id="rId31" imgW="368140" imgH="431613" progId="Equation.DSMT4">
                  <p:embed/>
                </p:oleObj>
              </mc:Choice>
              <mc:Fallback>
                <p:oleObj name="Equation" r:id="rId31" imgW="368140" imgH="431613" progId="Equation.DSMT4">
                  <p:embed/>
                  <p:pic>
                    <p:nvPicPr>
                      <p:cNvPr id="309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76" y="4929189"/>
                        <a:ext cx="78581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40"/>
          <p:cNvGraphicFramePr>
            <a:graphicFrameLocks noChangeAspect="1"/>
          </p:cNvGraphicFramePr>
          <p:nvPr/>
        </p:nvGraphicFramePr>
        <p:xfrm>
          <a:off x="8810625" y="4857751"/>
          <a:ext cx="928688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" name="Equation" r:id="rId33" imgW="355446" imgH="431613" progId="Equation.DSMT4">
                  <p:embed/>
                </p:oleObj>
              </mc:Choice>
              <mc:Fallback>
                <p:oleObj name="Equation" r:id="rId33" imgW="355446" imgH="431613" progId="Equation.DSMT4">
                  <p:embed/>
                  <p:pic>
                    <p:nvPicPr>
                      <p:cNvPr id="3091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25" y="4857751"/>
                        <a:ext cx="928688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" name="Object 41"/>
          <p:cNvGraphicFramePr>
            <a:graphicFrameLocks noChangeAspect="1"/>
          </p:cNvGraphicFramePr>
          <p:nvPr/>
        </p:nvGraphicFramePr>
        <p:xfrm>
          <a:off x="5238751" y="3571876"/>
          <a:ext cx="5556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" name="Equation" r:id="rId35" imgW="253890" imgH="431613" progId="Equation.DSMT4">
                  <p:embed/>
                </p:oleObj>
              </mc:Choice>
              <mc:Fallback>
                <p:oleObj name="Equation" r:id="rId35" imgW="253890" imgH="431613" progId="Equation.DSMT4">
                  <p:embed/>
                  <p:pic>
                    <p:nvPicPr>
                      <p:cNvPr id="3092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1" y="3571876"/>
                        <a:ext cx="55562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3" name="Object 42"/>
          <p:cNvGraphicFramePr>
            <a:graphicFrameLocks noChangeAspect="1"/>
          </p:cNvGraphicFramePr>
          <p:nvPr/>
        </p:nvGraphicFramePr>
        <p:xfrm>
          <a:off x="3381375" y="4929189"/>
          <a:ext cx="712788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" name="Equation" r:id="rId37" imgW="253890" imgH="431613" progId="Equation.DSMT4">
                  <p:embed/>
                </p:oleObj>
              </mc:Choice>
              <mc:Fallback>
                <p:oleObj name="Equation" r:id="rId37" imgW="253890" imgH="431613" progId="Equation.DSMT4">
                  <p:embed/>
                  <p:pic>
                    <p:nvPicPr>
                      <p:cNvPr id="3093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75" y="4929189"/>
                        <a:ext cx="712788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4" name="Object 43"/>
          <p:cNvGraphicFramePr>
            <a:graphicFrameLocks noChangeAspect="1"/>
          </p:cNvGraphicFramePr>
          <p:nvPr/>
        </p:nvGraphicFramePr>
        <p:xfrm>
          <a:off x="7167564" y="3570289"/>
          <a:ext cx="5556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4" name="Equation" r:id="rId38" imgW="253890" imgH="431613" progId="Equation.DSMT4">
                  <p:embed/>
                </p:oleObj>
              </mc:Choice>
              <mc:Fallback>
                <p:oleObj name="Equation" r:id="rId38" imgW="253890" imgH="431613" progId="Equation.DSMT4">
                  <p:embed/>
                  <p:pic>
                    <p:nvPicPr>
                      <p:cNvPr id="3094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7564" y="3570289"/>
                        <a:ext cx="55562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4" name="Object 72"/>
          <p:cNvGraphicFramePr>
            <a:graphicFrameLocks noChangeAspect="1"/>
          </p:cNvGraphicFramePr>
          <p:nvPr/>
        </p:nvGraphicFramePr>
        <p:xfrm>
          <a:off x="2738438" y="3857625"/>
          <a:ext cx="2857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5" name="Equation" r:id="rId39" imgW="126725" imgH="177415" progId="Equation.DSMT4">
                  <p:embed/>
                </p:oleObj>
              </mc:Choice>
              <mc:Fallback>
                <p:oleObj name="Equation" r:id="rId39" imgW="126725" imgH="177415" progId="Equation.DSMT4">
                  <p:embed/>
                  <p:pic>
                    <p:nvPicPr>
                      <p:cNvPr id="3144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3857625"/>
                        <a:ext cx="2857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74"/>
          <p:cNvGraphicFramePr>
            <a:graphicFrameLocks noChangeAspect="1"/>
          </p:cNvGraphicFramePr>
          <p:nvPr/>
        </p:nvGraphicFramePr>
        <p:xfrm>
          <a:off x="2738438" y="5214939"/>
          <a:ext cx="2857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6" name="Equation" r:id="rId41" imgW="88707" imgH="164742" progId="Equation.DSMT4">
                  <p:embed/>
                </p:oleObj>
              </mc:Choice>
              <mc:Fallback>
                <p:oleObj name="Equation" r:id="rId41" imgW="88707" imgH="164742" progId="Equation.DSMT4">
                  <p:embed/>
                  <p:pic>
                    <p:nvPicPr>
                      <p:cNvPr id="29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5214939"/>
                        <a:ext cx="28575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8" name="Object 76"/>
          <p:cNvGraphicFramePr>
            <a:graphicFrameLocks noChangeAspect="1"/>
          </p:cNvGraphicFramePr>
          <p:nvPr/>
        </p:nvGraphicFramePr>
        <p:xfrm>
          <a:off x="2738438" y="2714625"/>
          <a:ext cx="2857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" name="Equation" r:id="rId43" imgW="126725" imgH="177415" progId="Equation.DSMT4">
                  <p:embed/>
                </p:oleObj>
              </mc:Choice>
              <mc:Fallback>
                <p:oleObj name="Equation" r:id="rId43" imgW="126725" imgH="177415" progId="Equation.DSMT4">
                  <p:embed/>
                  <p:pic>
                    <p:nvPicPr>
                      <p:cNvPr id="3148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2714625"/>
                        <a:ext cx="2857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9" name="Object 77"/>
          <p:cNvGraphicFramePr>
            <a:graphicFrameLocks noChangeAspect="1"/>
          </p:cNvGraphicFramePr>
          <p:nvPr/>
        </p:nvGraphicFramePr>
        <p:xfrm>
          <a:off x="6310313" y="5214939"/>
          <a:ext cx="285750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8" name="Equation" r:id="rId44" imgW="126725" imgH="177415" progId="Equation.DSMT4">
                  <p:embed/>
                </p:oleObj>
              </mc:Choice>
              <mc:Fallback>
                <p:oleObj name="Equation" r:id="rId44" imgW="126725" imgH="177415" progId="Equation.DSMT4">
                  <p:embed/>
                  <p:pic>
                    <p:nvPicPr>
                      <p:cNvPr id="3149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313" y="5214939"/>
                        <a:ext cx="285750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0" name="Object 78"/>
          <p:cNvGraphicFramePr>
            <a:graphicFrameLocks noChangeAspect="1"/>
          </p:cNvGraphicFramePr>
          <p:nvPr/>
        </p:nvGraphicFramePr>
        <p:xfrm>
          <a:off x="10096500" y="3857625"/>
          <a:ext cx="2857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9" name="Equation" r:id="rId45" imgW="126725" imgH="177415" progId="Equation.DSMT4">
                  <p:embed/>
                </p:oleObj>
              </mc:Choice>
              <mc:Fallback>
                <p:oleObj name="Equation" r:id="rId45" imgW="126725" imgH="177415" progId="Equation.DSMT4">
                  <p:embed/>
                  <p:pic>
                    <p:nvPicPr>
                      <p:cNvPr id="315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0" y="3857625"/>
                        <a:ext cx="2857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1" name="Object 79"/>
          <p:cNvGraphicFramePr>
            <a:graphicFrameLocks noChangeAspect="1"/>
          </p:cNvGraphicFramePr>
          <p:nvPr/>
        </p:nvGraphicFramePr>
        <p:xfrm>
          <a:off x="6381750" y="3857625"/>
          <a:ext cx="28575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0" name="Equation" r:id="rId46" imgW="88707" imgH="164742" progId="Equation.DSMT4">
                  <p:embed/>
                </p:oleObj>
              </mc:Choice>
              <mc:Fallback>
                <p:oleObj name="Equation" r:id="rId46" imgW="88707" imgH="164742" progId="Equation.DSMT4">
                  <p:embed/>
                  <p:pic>
                    <p:nvPicPr>
                      <p:cNvPr id="3151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0" y="3857625"/>
                        <a:ext cx="28575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52" name="Object 80"/>
          <p:cNvGraphicFramePr>
            <a:graphicFrameLocks noChangeAspect="1"/>
          </p:cNvGraphicFramePr>
          <p:nvPr/>
        </p:nvGraphicFramePr>
        <p:xfrm>
          <a:off x="9861551" y="5286375"/>
          <a:ext cx="61277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" name="Equation" r:id="rId47" imgW="190335" imgH="164957" progId="Equation.DSMT4">
                  <p:embed/>
                </p:oleObj>
              </mc:Choice>
              <mc:Fallback>
                <p:oleObj name="Equation" r:id="rId47" imgW="190335" imgH="164957" progId="Equation.DSMT4">
                  <p:embed/>
                  <p:pic>
                    <p:nvPicPr>
                      <p:cNvPr id="3152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1551" y="5286375"/>
                        <a:ext cx="61277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9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20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0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3" dur="20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9" dur="20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2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5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8" dur="20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1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4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7" dur="2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0" dur="20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153" y="458991"/>
            <a:ext cx="8911687" cy="424379"/>
          </a:xfrm>
        </p:spPr>
        <p:txBody>
          <a:bodyPr/>
          <a:lstStyle/>
          <a:p>
            <a:r>
              <a:rPr lang="en-US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1. </a:t>
            </a:r>
            <a:r>
              <a:rPr lang="en-US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Phương</a:t>
            </a:r>
            <a:r>
              <a:rPr lang="en-US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trình</a:t>
            </a:r>
            <a:r>
              <a:rPr lang="en-US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i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sinx</a:t>
            </a:r>
            <a:r>
              <a:rPr lang="en-US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=a</a:t>
            </a:r>
            <a:endParaRPr lang="en-US" i="1" u="sng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927857"/>
              </p:ext>
            </p:extLst>
          </p:nvPr>
        </p:nvGraphicFramePr>
        <p:xfrm>
          <a:off x="7504906" y="1578429"/>
          <a:ext cx="4114800" cy="394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Bitmap Image" r:id="rId3" imgW="2152951" imgH="2142857" progId="PBrush">
                  <p:embed/>
                </p:oleObj>
              </mc:Choice>
              <mc:Fallback>
                <p:oleObj name="Bitmap Image" r:id="rId3" imgW="2152951" imgH="2142857" progId="PBrush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4906" y="1578429"/>
                        <a:ext cx="4114800" cy="394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030455" y="1037139"/>
                <a:ext cx="5943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-Do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tính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tuần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hoàn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hàm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sin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nên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đo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tổng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quát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hai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cung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AM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AM’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2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2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455" y="1037139"/>
                <a:ext cx="5943600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821" t="-4717" r="-718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30455" y="1844392"/>
                <a:ext cx="5598375" cy="1961885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Vậy </a:t>
                </a:r>
                <a:r>
                  <a:rPr lang="en-US" dirty="0" err="1"/>
                  <a:t>phương</a:t>
                </a:r>
                <a:r>
                  <a:rPr lang="en-US" dirty="0"/>
                  <a:t> </a:t>
                </a:r>
                <a:r>
                  <a:rPr lang="en-US" dirty="0" err="1"/>
                  <a:t>trình</a:t>
                </a:r>
                <a:r>
                  <a:rPr lang="en-US" dirty="0"/>
                  <a:t> </a:t>
                </a:r>
                <a:r>
                  <a:rPr lang="en-US" dirty="0" err="1"/>
                  <a:t>sinx</a:t>
                </a:r>
                <a:r>
                  <a:rPr lang="en-US" dirty="0"/>
                  <a:t> = a </a:t>
                </a:r>
                <a:r>
                  <a:rPr lang="en-US" dirty="0" err="1"/>
                  <a:t>có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nghiệm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=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  <a:ea typeface="Cambria Math"/>
                        </a:rPr>
                        <m:t>k</m:t>
                      </m:r>
                      <m:r>
                        <a:rPr lang="en-US">
                          <a:latin typeface="Cambria Math"/>
                          <a:ea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/>
                          <a:ea typeface="Cambria Math"/>
                        </a:rPr>
                        <m:t>π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    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 ∈ 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𝑍</m:t>
                      </m:r>
                    </m:oMath>
                  </m:oMathPara>
                </a14:m>
                <a:endParaRPr lang="en-US" dirty="0" smtClean="0"/>
              </a:p>
              <a:p>
                <a:pPr algn="ctr"/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𝑍</m:t>
                      </m:r>
                    </m:oMath>
                  </m:oMathPara>
                </a14:m>
                <a:endParaRPr lang="en-US" dirty="0"/>
              </a:p>
              <a:p>
                <a:pPr algn="ctr"/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455" y="1844392"/>
                <a:ext cx="5598375" cy="19618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Left Brace 10"/>
          <p:cNvSpPr/>
          <p:nvPr/>
        </p:nvSpPr>
        <p:spPr>
          <a:xfrm>
            <a:off x="2926643" y="2699371"/>
            <a:ext cx="678974" cy="622031"/>
          </a:xfrm>
          <a:prstGeom prst="leftBrac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30455" y="4052556"/>
                <a:ext cx="5943600" cy="1810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/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Trường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hợp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đặc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biệt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𝑘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∈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𝑍</m:t>
                    </m:r>
                  </m:oMath>
                </a14:m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</a:t>
                </a:r>
              </a:p>
              <a:p>
                <a:pPr defTabSz="914400"/>
                <a:r>
                  <a:rPr lang="en-US" sz="2400" dirty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𝑠𝑖𝑛𝑥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=0 ↔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=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𝑘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𝜋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 </m:t>
                    </m:r>
                  </m:oMath>
                </a14:m>
                <a:endParaRPr lang="en-US" sz="2400" dirty="0" smtClean="0">
                  <a:solidFill>
                    <a:srgbClr val="000000"/>
                  </a:solidFill>
                  <a:latin typeface="Tahoma" panose="020B0604030504040204" pitchFamily="34" charset="0"/>
                  <a:ea typeface="Cambria Math"/>
                  <a:cs typeface="Tahoma" panose="020B0604030504040204" pitchFamily="34" charset="0"/>
                </a:endParaRPr>
              </a:p>
              <a:p>
                <a:pPr defTabSz="914400"/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𝑠𝑖𝑛𝑥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=1 ↔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2</m:t>
                        </m:r>
                      </m:den>
                    </m:f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+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𝑘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2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𝜋</m:t>
                    </m:r>
                  </m:oMath>
                </a14:m>
                <a:endParaRPr lang="en-US" sz="2400" dirty="0" smtClean="0">
                  <a:solidFill>
                    <a:srgbClr val="000000"/>
                  </a:solidFill>
                  <a:latin typeface="Tahoma" panose="020B0604030504040204" pitchFamily="34" charset="0"/>
                  <a:ea typeface="Cambria Math"/>
                  <a:cs typeface="Tahoma" panose="020B0604030504040204" pitchFamily="34" charset="0"/>
                </a:endParaRPr>
              </a:p>
              <a:p>
                <a:pPr defTabSz="914400"/>
                <a:r>
                  <a:rPr lang="en-US" sz="2400" dirty="0" smtClean="0">
                    <a:solidFill>
                      <a:srgbClr val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𝑠𝑖𝑛𝑥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=−1  ↔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=−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ahoma" panose="020B0604030504040204" pitchFamily="34" charset="0"/>
                          </a:rPr>
                          <m:t>2</m:t>
                        </m:r>
                      </m:den>
                    </m:f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+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𝑘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2</m:t>
                    </m:r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ahoma" panose="020B0604030504040204" pitchFamily="34" charset="0"/>
                      </a:rPr>
                      <m:t>𝜋</m:t>
                    </m:r>
                  </m:oMath>
                </a14:m>
                <a:endParaRPr lang="en-US" sz="24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455" y="4052556"/>
                <a:ext cx="5943600" cy="1810880"/>
              </a:xfrm>
              <a:prstGeom prst="rect">
                <a:avLst/>
              </a:prstGeom>
              <a:blipFill>
                <a:blip r:embed="rId7"/>
                <a:stretch>
                  <a:fillRect l="-1538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566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1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"/>
            <a:ext cx="9144000" cy="6715125"/>
          </a:xfrm>
        </p:spPr>
        <p:txBody>
          <a:bodyPr/>
          <a:lstStyle/>
          <a:p>
            <a:pPr eaLnBrk="1" hangingPunct="1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1.Phương </a:t>
            </a:r>
            <a:r>
              <a:rPr lang="en-US" alt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 x = a</a:t>
            </a:r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ta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eaLnBrk="1" hangingPunct="1"/>
            <a:endParaRPr lang="en-US" altLang="en-US" sz="3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3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000" dirty="0">
                <a:latin typeface="Times New Roman" panose="02020603050405020304" pitchFamily="18" charset="0"/>
              </a:rPr>
              <a:t>    </a:t>
            </a:r>
            <a:r>
              <a:rPr lang="en-US" altLang="en-US" sz="30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gọi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</a:rPr>
              <a:t> 2 </a:t>
            </a:r>
            <a:r>
              <a:rPr lang="en-US" altLang="en-US" sz="3000" dirty="0" err="1">
                <a:latin typeface="Times New Roman" panose="02020603050405020304" pitchFamily="18" charset="0"/>
              </a:rPr>
              <a:t>họ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nghiệm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phương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</a:rPr>
              <a:t>trình</a:t>
            </a:r>
            <a:r>
              <a:rPr lang="en-US" altLang="en-US" sz="3000" dirty="0">
                <a:latin typeface="Times New Roman" panose="02020603050405020304" pitchFamily="18" charset="0"/>
              </a:rPr>
              <a:t> </a:t>
            </a:r>
            <a:r>
              <a:rPr lang="en-US" altLang="en-US" sz="3000" i="1" dirty="0">
                <a:latin typeface="Times New Roman" panose="02020603050405020304" pitchFamily="18" charset="0"/>
              </a:rPr>
              <a:t>sin x = a.</a:t>
            </a:r>
          </a:p>
          <a:p>
            <a:pPr eaLnBrk="1" hangingPunct="1"/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PT sin x = a </a:t>
            </a:r>
            <a:r>
              <a:rPr lang="en-US" alt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073526" y="546100"/>
          <a:ext cx="149701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" name="Equation" r:id="rId3" imgW="380835" imgH="253890" progId="Equation.DSMT4">
                  <p:embed/>
                </p:oleObj>
              </mc:Choice>
              <mc:Fallback>
                <p:oleObj name="Equation" r:id="rId3" imgW="380835" imgH="253890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3526" y="546100"/>
                        <a:ext cx="149701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533650" y="1214439"/>
          <a:ext cx="6813550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" name="Equation" r:id="rId5" imgW="2273300" imgH="457200" progId="Equation.DSMT4">
                  <p:embed/>
                </p:oleObj>
              </mc:Choice>
              <mc:Fallback>
                <p:oleObj name="Equation" r:id="rId5" imgW="2273300" imgH="457200" progId="Equation.DSMT4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650" y="1214439"/>
                        <a:ext cx="6813550" cy="150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9"/>
          <p:cNvGraphicFramePr>
            <a:graphicFrameLocks noChangeAspect="1"/>
          </p:cNvGraphicFramePr>
          <p:nvPr/>
        </p:nvGraphicFramePr>
        <p:xfrm>
          <a:off x="1992313" y="2852738"/>
          <a:ext cx="5372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" name="Equation" r:id="rId7" imgW="2082800" imgH="203200" progId="Equation.DSMT4">
                  <p:embed/>
                </p:oleObj>
              </mc:Choice>
              <mc:Fallback>
                <p:oleObj name="Equation" r:id="rId7" imgW="2082800" imgH="203200" progId="Equation.DSMT4">
                  <p:embed/>
                  <p:pic>
                    <p:nvPicPr>
                      <p:cNvPr id="410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2852738"/>
                        <a:ext cx="53721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132514" y="3789363"/>
          <a:ext cx="4516437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" name="Equation" r:id="rId9" imgW="2489200" imgH="635000" progId="Equation.DSMT4">
                  <p:embed/>
                </p:oleObj>
              </mc:Choice>
              <mc:Fallback>
                <p:oleObj name="Equation" r:id="rId9" imgW="2489200" imgH="6350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514" y="3789363"/>
                        <a:ext cx="4516437" cy="143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2"/>
          <p:cNvGraphicFramePr>
            <a:graphicFrameLocks noChangeAspect="1"/>
          </p:cNvGraphicFramePr>
          <p:nvPr/>
        </p:nvGraphicFramePr>
        <p:xfrm>
          <a:off x="5918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" name="Equation" r:id="rId11" imgW="435285" imgH="677109" progId="Equation.DSMT4">
                  <p:embed/>
                </p:oleObj>
              </mc:Choice>
              <mc:Fallback>
                <p:oleObj name="Equation" r:id="rId11" imgW="435285" imgH="677109" progId="Equation.DSMT4">
                  <p:embed/>
                  <p:pic>
                    <p:nvPicPr>
                      <p:cNvPr id="717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23622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4"/>
          <p:cNvGraphicFramePr>
            <a:graphicFrameLocks noChangeAspect="1"/>
          </p:cNvGraphicFramePr>
          <p:nvPr/>
        </p:nvGraphicFramePr>
        <p:xfrm>
          <a:off x="6318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" name="Equation" r:id="rId13" imgW="435285" imgH="677109" progId="Equation.DSMT4">
                  <p:embed/>
                </p:oleObj>
              </mc:Choice>
              <mc:Fallback>
                <p:oleObj name="Equation" r:id="rId13" imgW="435285" imgH="677109" progId="Equation.DSMT4">
                  <p:embed/>
                  <p:pic>
                    <p:nvPicPr>
                      <p:cNvPr id="717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0" y="2371725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08213" y="5516564"/>
          <a:ext cx="4608512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" name="Equation" r:id="rId14" imgW="1892300" imgH="457200" progId="Equation.DSMT4">
                  <p:embed/>
                </p:oleObj>
              </mc:Choice>
              <mc:Fallback>
                <p:oleObj name="Equation" r:id="rId14" imgW="1892300" imgH="457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5516564"/>
                        <a:ext cx="4608512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6"/>
          <p:cNvGraphicFramePr>
            <a:graphicFrameLocks noChangeAspect="1"/>
          </p:cNvGraphicFramePr>
          <p:nvPr/>
        </p:nvGraphicFramePr>
        <p:xfrm>
          <a:off x="5918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" name="Equation" r:id="rId16" imgW="435285" imgH="677109" progId="Equation.DSMT4">
                  <p:embed/>
                </p:oleObj>
              </mc:Choice>
              <mc:Fallback>
                <p:oleObj name="Equation" r:id="rId16" imgW="435285" imgH="677109" progId="Equation.DSMT4">
                  <p:embed/>
                  <p:pic>
                    <p:nvPicPr>
                      <p:cNvPr id="717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23622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407234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2000"/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4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0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0971" y="1"/>
            <a:ext cx="10319657" cy="44012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pPr marL="457200" indent="-457200">
              <a:buFontTx/>
              <a:buChar char="-"/>
              <a:defRPr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PT                        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380688"/>
              </p:ext>
            </p:extLst>
          </p:nvPr>
        </p:nvGraphicFramePr>
        <p:xfrm>
          <a:off x="2357982" y="455868"/>
          <a:ext cx="1981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Equation" r:id="rId3" imgW="774028" imgH="177646" progId="Equation.DSMT4">
                  <p:embed/>
                </p:oleObj>
              </mc:Choice>
              <mc:Fallback>
                <p:oleObj name="Equation" r:id="rId3" imgW="774028" imgH="177646" progId="Equation.DSMT4">
                  <p:embed/>
                  <p:pic>
                    <p:nvPicPr>
                      <p:cNvPr id="819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982" y="455868"/>
                        <a:ext cx="19812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347376"/>
              </p:ext>
            </p:extLst>
          </p:nvPr>
        </p:nvGraphicFramePr>
        <p:xfrm>
          <a:off x="5033917" y="616710"/>
          <a:ext cx="4222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9" name="Equation" r:id="rId5" imgW="152334" imgH="139639" progId="Equation.DSMT4">
                  <p:embed/>
                </p:oleObj>
              </mc:Choice>
              <mc:Fallback>
                <p:oleObj name="Equation" r:id="rId5" imgW="152334" imgH="139639" progId="Equation.DSMT4">
                  <p:embed/>
                  <p:pic>
                    <p:nvPicPr>
                      <p:cNvPr id="819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3917" y="616710"/>
                        <a:ext cx="4222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94987"/>
              </p:ext>
            </p:extLst>
          </p:nvPr>
        </p:nvGraphicFramePr>
        <p:xfrm>
          <a:off x="1992313" y="946944"/>
          <a:ext cx="7461250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" name="Equation" r:id="rId7" imgW="2489200" imgH="457200" progId="Equation.DSMT4">
                  <p:embed/>
                </p:oleObj>
              </mc:Choice>
              <mc:Fallback>
                <p:oleObj name="Equation" r:id="rId7" imgW="2489200" imgH="4572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946944"/>
                        <a:ext cx="7461250" cy="1500188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41489" y="2349500"/>
            <a:ext cx="85312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: giải phương trình sau</a:t>
            </a:r>
          </a:p>
          <a:p>
            <a:pPr eaLnBrk="1" hangingPunct="1"/>
            <a:endParaRPr lang="en-US" altLang="en-US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992313" y="2736346"/>
          <a:ext cx="74168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1" name="Equation" r:id="rId9" imgW="2374900" imgH="393700" progId="Equation.DSMT4">
                  <p:embed/>
                </p:oleObj>
              </mc:Choice>
              <mc:Fallback>
                <p:oleObj name="Equation" r:id="rId9" imgW="2374900" imgH="3937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2736346"/>
                        <a:ext cx="74168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3789363"/>
          <a:ext cx="4629150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2" name="Equation" r:id="rId11" imgW="2857500" imgH="1244600" progId="Equation.DSMT4">
                  <p:embed/>
                </p:oleObj>
              </mc:Choice>
              <mc:Fallback>
                <p:oleObj name="Equation" r:id="rId11" imgW="2857500" imgH="1244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89363"/>
                        <a:ext cx="4629150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353176" y="3860800"/>
          <a:ext cx="4283075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3" name="Equation" r:id="rId13" imgW="2857500" imgH="1244600" progId="Equation.DSMT4">
                  <p:embed/>
                </p:oleObj>
              </mc:Choice>
              <mc:Fallback>
                <p:oleObj name="Equation" r:id="rId13" imgW="2857500" imgH="1244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6" y="3860800"/>
                        <a:ext cx="4283075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091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182446"/>
              </p:ext>
            </p:extLst>
          </p:nvPr>
        </p:nvGraphicFramePr>
        <p:xfrm>
          <a:off x="1774826" y="591345"/>
          <a:ext cx="882015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Equation" r:id="rId3" imgW="3187700" imgH="457200" progId="Equation.DSMT4">
                  <p:embed/>
                </p:oleObj>
              </mc:Choice>
              <mc:Fallback>
                <p:oleObj name="Equation" r:id="rId3" imgW="3187700" imgH="4572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591345"/>
                        <a:ext cx="8820150" cy="136842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63976" y="4279900"/>
          <a:ext cx="24479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Equation" r:id="rId5" imgW="838200" imgH="228600" progId="Equation.DSMT4">
                  <p:embed/>
                </p:oleObj>
              </mc:Choice>
              <mc:Fallback>
                <p:oleObj name="Equation" r:id="rId5" imgW="838200" imgH="228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6" y="4279900"/>
                        <a:ext cx="24479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30414" y="4941889"/>
          <a:ext cx="8010525" cy="144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2" name="Equation" r:id="rId7" imgW="2895600" imgH="482600" progId="Equation.DSMT4">
                  <p:embed/>
                </p:oleObj>
              </mc:Choice>
              <mc:Fallback>
                <p:oleObj name="Equation" r:id="rId7" imgW="2895600" imgH="482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4" y="4941889"/>
                        <a:ext cx="8010525" cy="144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Box 6"/>
          <p:cNvSpPr txBox="1">
            <a:spLocks noChangeArrowheads="1"/>
          </p:cNvSpPr>
          <p:nvPr/>
        </p:nvSpPr>
        <p:spPr bwMode="auto">
          <a:xfrm>
            <a:off x="2063750" y="115889"/>
            <a:ext cx="36718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774826" y="1773238"/>
          <a:ext cx="52308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3" name="Equation" r:id="rId9" imgW="1943100" imgH="393700" progId="Equation.DSMT4">
                  <p:embed/>
                </p:oleObj>
              </mc:Choice>
              <mc:Fallback>
                <p:oleObj name="Equation" r:id="rId9" imgW="1943100" imgH="3937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1773238"/>
                        <a:ext cx="5230813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179639" y="2565400"/>
          <a:ext cx="6415087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4" name="Equation" r:id="rId11" imgW="3556000" imgH="838200" progId="Equation.DSMT4">
                  <p:embed/>
                </p:oleObj>
              </mc:Choice>
              <mc:Fallback>
                <p:oleObj name="Equation" r:id="rId11" imgW="3556000" imgH="8382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9" y="2565400"/>
                        <a:ext cx="6415087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739900" y="4341814"/>
            <a:ext cx="4319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Phương trình</a:t>
            </a:r>
          </a:p>
        </p:txBody>
      </p:sp>
    </p:spTree>
    <p:extLst>
      <p:ext uri="{BB962C8B-B14F-4D97-AF65-F5344CB8AC3E}">
        <p14:creationId xmlns:p14="http://schemas.microsoft.com/office/powerpoint/2010/main" val="300243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1" y="-4763"/>
            <a:ext cx="8964613" cy="4400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ý:</a:t>
            </a:r>
          </a:p>
          <a:p>
            <a:pPr marL="457200" indent="-457200">
              <a:buFontTx/>
              <a:buChar char="-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PT            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2495600" y="448469"/>
          <a:ext cx="1981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0" name="Equation" r:id="rId3" imgW="774028" imgH="177646" progId="Equation.DSMT4">
                  <p:embed/>
                </p:oleObj>
              </mc:Choice>
              <mc:Fallback>
                <p:oleObj name="Equation" r:id="rId3" imgW="774028" imgH="177646" progId="Equation.DSMT4">
                  <p:embed/>
                  <p:pic>
                    <p:nvPicPr>
                      <p:cNvPr id="819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600" y="448469"/>
                        <a:ext cx="19812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5232401" y="620713"/>
          <a:ext cx="42227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1" name="Equation" r:id="rId5" imgW="152334" imgH="139639" progId="Equation.DSMT4">
                  <p:embed/>
                </p:oleObj>
              </mc:Choice>
              <mc:Fallback>
                <p:oleObj name="Equation" r:id="rId5" imgW="152334" imgH="139639" progId="Equation.DSMT4">
                  <p:embed/>
                  <p:pic>
                    <p:nvPicPr>
                      <p:cNvPr id="819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1" y="620713"/>
                        <a:ext cx="42227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519746"/>
              </p:ext>
            </p:extLst>
          </p:nvPr>
        </p:nvGraphicFramePr>
        <p:xfrm>
          <a:off x="1992313" y="981075"/>
          <a:ext cx="7461250" cy="150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2" name="Equation" r:id="rId7" imgW="2489200" imgH="457200" progId="Equation.DSMT4">
                  <p:embed/>
                </p:oleObj>
              </mc:Choice>
              <mc:Fallback>
                <p:oleObj name="Equation" r:id="rId7" imgW="2489200" imgH="4572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981075"/>
                        <a:ext cx="7461250" cy="150018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41489" y="2349500"/>
            <a:ext cx="85312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Ví dụ : giải phương trình sau</a:t>
            </a:r>
          </a:p>
          <a:p>
            <a:pPr eaLnBrk="1" hangingPunct="1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992313" y="2636838"/>
          <a:ext cx="74168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3" name="Equation" r:id="rId9" imgW="2374900" imgH="393700" progId="Equation.DSMT4">
                  <p:embed/>
                </p:oleObj>
              </mc:Choice>
              <mc:Fallback>
                <p:oleObj name="Equation" r:id="rId9" imgW="2374900" imgH="3937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2636838"/>
                        <a:ext cx="74168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3789363"/>
          <a:ext cx="4629150" cy="273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Equation" r:id="rId11" imgW="2857500" imgH="1244600" progId="Equation.DSMT4">
                  <p:embed/>
                </p:oleObj>
              </mc:Choice>
              <mc:Fallback>
                <p:oleObj name="Equation" r:id="rId11" imgW="2857500" imgH="1244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89363"/>
                        <a:ext cx="4629150" cy="273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353176" y="3860800"/>
          <a:ext cx="4283075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5" name="Equation" r:id="rId13" imgW="2857500" imgH="1244600" progId="Equation.DSMT4">
                  <p:embed/>
                </p:oleObj>
              </mc:Choice>
              <mc:Fallback>
                <p:oleObj name="Equation" r:id="rId13" imgW="2857500" imgH="12446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6" y="3860800"/>
                        <a:ext cx="4283075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305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/>
          <p:cNvSpPr txBox="1">
            <a:spLocks noChangeArrowheads="1"/>
          </p:cNvSpPr>
          <p:nvPr/>
        </p:nvSpPr>
        <p:spPr bwMode="auto">
          <a:xfrm>
            <a:off x="107950" y="101600"/>
            <a:ext cx="7272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>
                <a:solidFill>
                  <a:prstClr val="black"/>
                </a:solidFill>
              </a:rPr>
              <a:t>Ví</a:t>
            </a:r>
            <a:r>
              <a:rPr lang="en-US" altLang="en-US" sz="3200" dirty="0">
                <a:solidFill>
                  <a:prstClr val="black"/>
                </a:solidFill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</a:rPr>
              <a:t>dụ</a:t>
            </a:r>
            <a:r>
              <a:rPr lang="en-US" altLang="en-US" sz="3200" dirty="0">
                <a:solidFill>
                  <a:prstClr val="black"/>
                </a:solidFill>
              </a:rPr>
              <a:t>: </a:t>
            </a:r>
            <a:r>
              <a:rPr lang="en-US" altLang="en-US" sz="3200" dirty="0" err="1">
                <a:solidFill>
                  <a:prstClr val="black"/>
                </a:solidFill>
              </a:rPr>
              <a:t>giải</a:t>
            </a:r>
            <a:r>
              <a:rPr lang="en-US" altLang="en-US" sz="3200" dirty="0">
                <a:solidFill>
                  <a:prstClr val="black"/>
                </a:solidFill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</a:rPr>
              <a:t>các</a:t>
            </a:r>
            <a:r>
              <a:rPr lang="en-US" altLang="en-US" sz="3200" dirty="0">
                <a:solidFill>
                  <a:prstClr val="black"/>
                </a:solidFill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</a:rPr>
              <a:t>phương</a:t>
            </a:r>
            <a:r>
              <a:rPr lang="en-US" altLang="en-US" sz="3200" dirty="0">
                <a:solidFill>
                  <a:prstClr val="black"/>
                </a:solidFill>
              </a:rPr>
              <a:t> </a:t>
            </a:r>
            <a:r>
              <a:rPr lang="en-US" altLang="en-US" sz="3200" dirty="0" err="1">
                <a:solidFill>
                  <a:prstClr val="black"/>
                </a:solidFill>
              </a:rPr>
              <a:t>trình</a:t>
            </a:r>
            <a:r>
              <a:rPr lang="en-US" altLang="en-US" sz="3200" dirty="0">
                <a:solidFill>
                  <a:prstClr val="black"/>
                </a:solidFill>
              </a:rPr>
              <a:t> LG </a:t>
            </a:r>
            <a:r>
              <a:rPr lang="en-US" altLang="en-US" sz="3200" dirty="0" err="1">
                <a:solidFill>
                  <a:prstClr val="black"/>
                </a:solidFill>
              </a:rPr>
              <a:t>sau</a:t>
            </a:r>
            <a:r>
              <a:rPr lang="en-US" altLang="en-US" sz="3200" dirty="0">
                <a:solidFill>
                  <a:prstClr val="black"/>
                </a:solidFill>
              </a:rPr>
              <a:t>:</a:t>
            </a: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2169319" y="850108"/>
          <a:ext cx="2919413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7" name="Equation" r:id="rId3" imgW="1054100" imgH="228600" progId="Equation.DSMT4">
                  <p:embed/>
                </p:oleObj>
              </mc:Choice>
              <mc:Fallback>
                <p:oleObj name="Equation" r:id="rId3" imgW="1054100" imgH="228600" progId="Equation.DSMT4">
                  <p:embed/>
                  <p:pic>
                    <p:nvPicPr>
                      <p:cNvPr id="112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19" y="850108"/>
                        <a:ext cx="2919413" cy="70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6"/>
          <p:cNvGraphicFramePr>
            <a:graphicFrameLocks noChangeAspect="1"/>
          </p:cNvGraphicFramePr>
          <p:nvPr/>
        </p:nvGraphicFramePr>
        <p:xfrm>
          <a:off x="2134622" y="2440385"/>
          <a:ext cx="3203575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8" name="Equation" r:id="rId5" imgW="1066337" imgH="393529" progId="Equation.DSMT4">
                  <p:embed/>
                </p:oleObj>
              </mc:Choice>
              <mc:Fallback>
                <p:oleObj name="Equation" r:id="rId5" imgW="1066337" imgH="393529" progId="Equation.DSMT4">
                  <p:embed/>
                  <p:pic>
                    <p:nvPicPr>
                      <p:cNvPr id="112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4622" y="2440385"/>
                        <a:ext cx="3203575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7"/>
          <p:cNvGraphicFramePr>
            <a:graphicFrameLocks noChangeAspect="1"/>
          </p:cNvGraphicFramePr>
          <p:nvPr/>
        </p:nvGraphicFramePr>
        <p:xfrm>
          <a:off x="2134621" y="4500329"/>
          <a:ext cx="40767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9" name="Equation" r:id="rId7" imgW="1333500" imgH="228600" progId="Equation.DSMT4">
                  <p:embed/>
                </p:oleObj>
              </mc:Choice>
              <mc:Fallback>
                <p:oleObj name="Equation" r:id="rId7" imgW="1333500" imgH="228600" progId="Equation.DSMT4">
                  <p:embed/>
                  <p:pic>
                    <p:nvPicPr>
                      <p:cNvPr id="1126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4621" y="4500329"/>
                        <a:ext cx="4076700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5043442"/>
              </p:ext>
            </p:extLst>
          </p:nvPr>
        </p:nvGraphicFramePr>
        <p:xfrm>
          <a:off x="724921" y="5804063"/>
          <a:ext cx="5300662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0" name="Equation" r:id="rId9" imgW="2146300" imgH="228600" progId="Equation.DSMT4">
                  <p:embed/>
                </p:oleObj>
              </mc:Choice>
              <mc:Fallback>
                <p:oleObj name="Equation" r:id="rId9" imgW="2146300" imgH="228600" progId="Equation.DSMT4">
                  <p:embed/>
                  <p:pic>
                    <p:nvPicPr>
                      <p:cNvPr id="1127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921" y="5804063"/>
                        <a:ext cx="5300662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1"/>
          <p:cNvGraphicFramePr>
            <a:graphicFrameLocks noChangeAspect="1"/>
          </p:cNvGraphicFramePr>
          <p:nvPr/>
        </p:nvGraphicFramePr>
        <p:xfrm>
          <a:off x="2162705" y="1411289"/>
          <a:ext cx="23050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1" name="Equation" r:id="rId11" imgW="863225" imgH="431613" progId="Equation.DSMT4">
                  <p:embed/>
                </p:oleObj>
              </mc:Choice>
              <mc:Fallback>
                <p:oleObj name="Equation" r:id="rId11" imgW="863225" imgH="431613" progId="Equation.DSMT4">
                  <p:embed/>
                  <p:pic>
                    <p:nvPicPr>
                      <p:cNvPr id="1127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705" y="1411289"/>
                        <a:ext cx="2305050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2"/>
          <p:cNvGraphicFramePr>
            <a:graphicFrameLocks noChangeAspect="1"/>
          </p:cNvGraphicFramePr>
          <p:nvPr/>
        </p:nvGraphicFramePr>
        <p:xfrm>
          <a:off x="2169319" y="3428840"/>
          <a:ext cx="1871663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2" name="Equation" r:id="rId13" imgW="723586" imgH="393529" progId="Equation.DSMT4">
                  <p:embed/>
                </p:oleObj>
              </mc:Choice>
              <mc:Fallback>
                <p:oleObj name="Equation" r:id="rId13" imgW="723586" imgH="393529" progId="Equation.DSMT4">
                  <p:embed/>
                  <p:pic>
                    <p:nvPicPr>
                      <p:cNvPr id="1127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319" y="3428840"/>
                        <a:ext cx="1871663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462507"/>
              </p:ext>
            </p:extLst>
          </p:nvPr>
        </p:nvGraphicFramePr>
        <p:xfrm>
          <a:off x="4603750" y="1041400"/>
          <a:ext cx="10858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3" name="Equation" r:id="rId15" imgW="647640" imgH="177480" progId="Equation.3">
                  <p:embed/>
                </p:oleObj>
              </mc:Choice>
              <mc:Fallback>
                <p:oleObj name="Equation" r:id="rId15" imgW="6476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603750" y="1041400"/>
                        <a:ext cx="10858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997455"/>
              </p:ext>
            </p:extLst>
          </p:nvPr>
        </p:nvGraphicFramePr>
        <p:xfrm>
          <a:off x="5124450" y="1409700"/>
          <a:ext cx="2851150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4" name="Equation" r:id="rId17" imgW="2400120" imgH="838080" progId="Equation.3">
                  <p:embed/>
                </p:oleObj>
              </mc:Choice>
              <mc:Fallback>
                <p:oleObj name="Equation" r:id="rId17" imgW="2400120" imgH="8380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4450" y="1409700"/>
                        <a:ext cx="2851150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314016"/>
              </p:ext>
            </p:extLst>
          </p:nvPr>
        </p:nvGraphicFramePr>
        <p:xfrm>
          <a:off x="5308600" y="2362200"/>
          <a:ext cx="247650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5" name="Equation" r:id="rId19" imgW="1701720" imgH="838080" progId="Equation.3">
                  <p:embed/>
                </p:oleObj>
              </mc:Choice>
              <mc:Fallback>
                <p:oleObj name="Equation" r:id="rId19" imgW="1701720" imgH="8380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8600" y="2362200"/>
                        <a:ext cx="2476500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581319"/>
              </p:ext>
            </p:extLst>
          </p:nvPr>
        </p:nvGraphicFramePr>
        <p:xfrm>
          <a:off x="4876800" y="3478212"/>
          <a:ext cx="21209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6" name="Equation" r:id="rId21" imgW="1701720" imgH="838080" progId="Equation.3">
                  <p:embed/>
                </p:oleObj>
              </mc:Choice>
              <mc:Fallback>
                <p:oleObj name="Equation" r:id="rId21" imgW="1701720" imgH="838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478212"/>
                        <a:ext cx="212090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453553"/>
              </p:ext>
            </p:extLst>
          </p:nvPr>
        </p:nvGraphicFramePr>
        <p:xfrm>
          <a:off x="5435600" y="4572000"/>
          <a:ext cx="32131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7" name="Equation" r:id="rId23" imgW="2311200" imgH="393480" progId="Equation.3">
                  <p:embed/>
                </p:oleObj>
              </mc:Choice>
              <mc:Fallback>
                <p:oleObj name="Equation" r:id="rId23" imgW="231120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4572000"/>
                        <a:ext cx="32131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467730"/>
              </p:ext>
            </p:extLst>
          </p:nvPr>
        </p:nvGraphicFramePr>
        <p:xfrm>
          <a:off x="5264150" y="5499100"/>
          <a:ext cx="652145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8" name="Equation" r:id="rId25" imgW="3746160" imgH="685800" progId="Equation.3">
                  <p:embed/>
                </p:oleObj>
              </mc:Choice>
              <mc:Fallback>
                <p:oleObj name="Equation" r:id="rId25" imgW="3746160" imgH="685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150" y="5499100"/>
                        <a:ext cx="652145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851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Text Placeholder 2"/>
          <p:cNvSpPr>
            <a:spLocks noGrp="1"/>
          </p:cNvSpPr>
          <p:nvPr>
            <p:ph type="body" idx="1"/>
          </p:nvPr>
        </p:nvSpPr>
        <p:spPr>
          <a:xfrm>
            <a:off x="1524000" y="214313"/>
            <a:ext cx="9144000" cy="6500812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</a:rPr>
              <a:t> 2.Phương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trình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>
                <a:latin typeface="Times New Roman" panose="02020603050405020304" pitchFamily="18" charset="0"/>
              </a:rPr>
              <a:t>cos x = a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  <a:endParaRPr lang="en-US" altLang="en-US" sz="3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ta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endParaRPr lang="en-US" alt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eaLnBrk="1" hangingPunct="1"/>
            <a:endParaRPr lang="en-US" alt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          </a:t>
            </a:r>
            <a:r>
              <a:rPr lang="en-US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altLang="en-US" sz="3200" i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i="1" dirty="0">
                <a:latin typeface="Times New Roman" panose="02020603050405020304" pitchFamily="18" charset="0"/>
              </a:rPr>
              <a:t>                                       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gọi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 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họ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nghiệm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phương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trình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>
                <a:latin typeface="Times New Roman" panose="02020603050405020304" pitchFamily="18" charset="0"/>
              </a:rPr>
              <a:t>cos x =a</a:t>
            </a:r>
          </a:p>
          <a:p>
            <a:pPr eaLnBrk="1" hangingPunct="1"/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alt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2đk </a:t>
            </a:r>
            <a:endParaRPr lang="en-US" altLang="en-US" sz="3200" i="1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3200" i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3200" i="1" dirty="0" err="1">
                <a:latin typeface="Times New Roman" panose="02020603050405020304" pitchFamily="18" charset="0"/>
              </a:rPr>
              <a:t>Khi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nghiệm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của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pt</a:t>
            </a:r>
            <a:r>
              <a:rPr lang="en-US" altLang="en-US" sz="3200" i="1" dirty="0">
                <a:latin typeface="Times New Roman" panose="02020603050405020304" pitchFamily="18" charset="0"/>
              </a:rPr>
              <a:t> : 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524001" y="3716339"/>
          <a:ext cx="62214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4" name="Equation" r:id="rId3" imgW="1943100" imgH="228600" progId="Equation.DSMT4">
                  <p:embed/>
                </p:oleObj>
              </mc:Choice>
              <mc:Fallback>
                <p:oleObj name="Equation" r:id="rId3" imgW="1943100" imgH="228600" progId="Equation.DSMT4">
                  <p:embed/>
                  <p:pic>
                    <p:nvPicPr>
                      <p:cNvPr id="512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3716339"/>
                        <a:ext cx="6221413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4102100" y="1930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15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19304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9"/>
          <p:cNvGraphicFramePr>
            <a:graphicFrameLocks noChangeAspect="1"/>
          </p:cNvGraphicFramePr>
          <p:nvPr/>
        </p:nvGraphicFramePr>
        <p:xfrm>
          <a:off x="2941638" y="1643063"/>
          <a:ext cx="616585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" name="Equation" r:id="rId7" imgW="2159000" imgH="457200" progId="Equation.DSMT4">
                  <p:embed/>
                </p:oleObj>
              </mc:Choice>
              <mc:Fallback>
                <p:oleObj name="Equation" r:id="rId7" imgW="2159000" imgH="457200" progId="Equation.DSMT4">
                  <p:embed/>
                  <p:pic>
                    <p:nvPicPr>
                      <p:cNvPr id="512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8" y="1643063"/>
                        <a:ext cx="6165850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0"/>
          <p:cNvGraphicFramePr>
            <a:graphicFrameLocks noChangeAspect="1"/>
          </p:cNvGraphicFramePr>
          <p:nvPr/>
        </p:nvGraphicFramePr>
        <p:xfrm>
          <a:off x="4287838" y="831850"/>
          <a:ext cx="149701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7" name="Equation" r:id="rId9" imgW="380835" imgH="253890" progId="Equation.DSMT4">
                  <p:embed/>
                </p:oleObj>
              </mc:Choice>
              <mc:Fallback>
                <p:oleObj name="Equation" r:id="rId9" imgW="380835" imgH="253890" progId="Equation.DSMT4">
                  <p:embed/>
                  <p:pic>
                    <p:nvPicPr>
                      <p:cNvPr id="512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838" y="831850"/>
                        <a:ext cx="1497012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11"/>
          <p:cNvGraphicFramePr>
            <a:graphicFrameLocks noChangeAspect="1"/>
          </p:cNvGraphicFramePr>
          <p:nvPr/>
        </p:nvGraphicFramePr>
        <p:xfrm>
          <a:off x="3665538" y="3214688"/>
          <a:ext cx="43021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" name="Equation" r:id="rId11" imgW="152268" imgH="203024" progId="Equation.DSMT4">
                  <p:embed/>
                </p:oleObj>
              </mc:Choice>
              <mc:Fallback>
                <p:oleObj name="Equation" r:id="rId11" imgW="152268" imgH="203024" progId="Equation.DSMT4">
                  <p:embed/>
                  <p:pic>
                    <p:nvPicPr>
                      <p:cNvPr id="51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3214688"/>
                        <a:ext cx="430212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2"/>
          <p:cNvGraphicFramePr>
            <a:graphicFrameLocks noChangeAspect="1"/>
          </p:cNvGraphicFramePr>
          <p:nvPr/>
        </p:nvGraphicFramePr>
        <p:xfrm>
          <a:off x="6367464" y="3214688"/>
          <a:ext cx="9429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9" name="Equation" r:id="rId13" imgW="418918" imgH="203112" progId="Equation.DSMT4">
                  <p:embed/>
                </p:oleObj>
              </mc:Choice>
              <mc:Fallback>
                <p:oleObj name="Equation" r:id="rId13" imgW="418918" imgH="203112" progId="Equation.DSMT4">
                  <p:embed/>
                  <p:pic>
                    <p:nvPicPr>
                      <p:cNvPr id="512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7464" y="3214688"/>
                        <a:ext cx="9429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un 10">
            <a:hlinkClick r:id="rId15" action="ppaction://hlinkfile"/>
          </p:cNvPr>
          <p:cNvSpPr/>
          <p:nvPr/>
        </p:nvSpPr>
        <p:spPr>
          <a:xfrm>
            <a:off x="8882064" y="214314"/>
            <a:ext cx="771525" cy="714375"/>
          </a:xfrm>
          <a:prstGeom prst="su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prstClr val="white"/>
              </a:solidFill>
              <a:latin typeface="Constantia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381750" y="4724400"/>
          <a:ext cx="428625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0" name="Equation" r:id="rId16" imgW="2362200" imgH="457200" progId="Equation.DSMT4">
                  <p:embed/>
                </p:oleObj>
              </mc:Choice>
              <mc:Fallback>
                <p:oleObj name="Equation" r:id="rId16" imgW="2362200" imgH="457200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0" y="4724400"/>
                        <a:ext cx="428625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2"/>
          <p:cNvGraphicFramePr>
            <a:graphicFrameLocks noChangeAspect="1"/>
          </p:cNvGraphicFramePr>
          <p:nvPr/>
        </p:nvGraphicFramePr>
        <p:xfrm>
          <a:off x="5448301" y="5949950"/>
          <a:ext cx="45053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1" name="Equation" r:id="rId18" imgW="1853396" imgH="266584" progId="Equation.DSMT4">
                  <p:embed/>
                </p:oleObj>
              </mc:Choice>
              <mc:Fallback>
                <p:oleObj name="Equation" r:id="rId18" imgW="1853396" imgH="266584" progId="Equation.DSMT4">
                  <p:embed/>
                  <p:pic>
                    <p:nvPicPr>
                      <p:cNvPr id="1537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1" y="5949950"/>
                        <a:ext cx="45053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213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5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905</TotalTime>
  <Words>458</Words>
  <Application>Microsoft Office PowerPoint</Application>
  <PresentationFormat>Custom</PresentationFormat>
  <Paragraphs>97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Flow</vt:lpstr>
      <vt:lpstr>2_Flow</vt:lpstr>
      <vt:lpstr>3_Flow</vt:lpstr>
      <vt:lpstr>Equation</vt:lpstr>
      <vt:lpstr>Bitmap Image</vt:lpstr>
      <vt:lpstr>Microsoft Equation 3.0</vt:lpstr>
      <vt:lpstr>PowerPoint Presentation</vt:lpstr>
      <vt:lpstr>PowerPoint Presentation</vt:lpstr>
      <vt:lpstr>1. Phương trình sinx=a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Surface Pro 7</dc:creator>
  <cp:lastModifiedBy>HP</cp:lastModifiedBy>
  <cp:revision>87</cp:revision>
  <dcterms:created xsi:type="dcterms:W3CDTF">2020-04-14T12:56:26Z</dcterms:created>
  <dcterms:modified xsi:type="dcterms:W3CDTF">2021-08-20T03:01:54Z</dcterms:modified>
</cp:coreProperties>
</file>